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cfb668952_0_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cfb668952_0_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cfb668952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cfb668952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feaafab78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feaafab78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e9281fa2f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e9281fa2f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f1eac12a8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f1eac12a8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ef0ba89d9_0_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ef0ba89d9_0_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cfb668952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dcfb668952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f98b41f93_0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f98b41f93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f98b41f93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f98b41f93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f98b41f93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f98b41f93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f98b41f93_0_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f98b41f93_0_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0fd002b4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0fd002b4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f1eac12a8_0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f1eac12a8_0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e9281fa2f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e9281fa2f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f1eac12a8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f1eac12a8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24650" y="-27400"/>
            <a:ext cx="7216349" cy="51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04175" y="0"/>
            <a:ext cx="715810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17525" y="0"/>
            <a:ext cx="711014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125" y="0"/>
            <a:ext cx="71067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70350" y="0"/>
            <a:ext cx="70856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10450" y="-20075"/>
            <a:ext cx="7165650" cy="51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96300" y="0"/>
            <a:ext cx="70734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24650" y="0"/>
            <a:ext cx="71156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37538" y="28350"/>
            <a:ext cx="7268924" cy="52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95600" y="31975"/>
            <a:ext cx="7152791" cy="51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38800" y="-17525"/>
            <a:ext cx="7158575" cy="517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53775" y="0"/>
            <a:ext cx="7144400" cy="51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1300" y="0"/>
            <a:ext cx="70978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47163" y="0"/>
            <a:ext cx="70496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97575" y="0"/>
            <a:ext cx="71275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97575" y="0"/>
            <a:ext cx="7070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/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SimSun</vt:lpstr>
      <vt:lpstr>Wingdings</vt:lpstr>
      <vt:lpstr>Arial</vt:lpstr>
      <vt:lpstr>Microsoft YaHei</vt:lpstr>
      <vt:lpstr>Arial Unicode MS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Adam Sarkowicz</cp:lastModifiedBy>
  <cp:revision>1</cp:revision>
  <dcterms:created xsi:type="dcterms:W3CDTF">2025-03-17T11:50:09Z</dcterms:created>
  <dcterms:modified xsi:type="dcterms:W3CDTF">2025-03-17T11:50:09Z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E5E9C1E584AD47B1B62B631BAF9C4A68_13</vt:lpwstr>
  </property>
  <property fmtid="{D5CDD505-2E9C-101B-9397-08002B2CF9AE}" pid="3" name="KSOProductBuildVer">
    <vt:lpwstr>1045-12.2.0.20326</vt:lpwstr>
  </property>
</Properties>
</file>