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1" r:id="rId4"/>
    <p:sldId id="272" r:id="rId5"/>
    <p:sldId id="275" r:id="rId6"/>
    <p:sldId id="276" r:id="rId7"/>
    <p:sldId id="277" r:id="rId8"/>
    <p:sldId id="278" r:id="rId9"/>
    <p:sldId id="279" r:id="rId10"/>
    <p:sldId id="274" r:id="rId11"/>
    <p:sldId id="280" r:id="rId12"/>
    <p:sldId id="282" r:id="rId13"/>
    <p:sldId id="283" r:id="rId14"/>
    <p:sldId id="285" r:id="rId15"/>
    <p:sldId id="281" r:id="rId16"/>
    <p:sldId id="284" r:id="rId17"/>
    <p:sldId id="286" r:id="rId18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B9B0F1C-30A0-93D9-343D-010AE9FB3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4BE8E3E-2A92-B28F-3F81-9B6081A07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D2BF9CC-E192-54B7-08FF-E4323D682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AEDC-580F-4448-A32B-2D7D3F9F0671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017BFD9-1ACC-8660-85BC-A2D49C9A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7A0486C-7740-5891-4086-BF26835D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94B6-56C4-4DB7-A33A-C137900B81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787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7F9B41B-02A2-66E5-DDE9-88633188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7E55D61-791C-7700-5BE6-3CA015567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F832D69-833A-B98E-BFD2-E0DB06C4D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AEDC-580F-4448-A32B-2D7D3F9F0671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91B47C2-1047-8E8F-CD2E-378283D42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E5E7B44-8C51-DC86-C2B5-14755ED4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94B6-56C4-4DB7-A33A-C137900B81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904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3FB26B18-75ED-CF5D-46A7-DF6126757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B0818701-1FD1-23D2-8309-8D9B32298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1B82987-3F63-881C-FFFF-734B64CE6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AEDC-580F-4448-A32B-2D7D3F9F0671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EB68361-4A63-1942-A5DC-BC1BE2B1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2C9E22F-754A-9CEA-F146-029D8051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94B6-56C4-4DB7-A33A-C137900B81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82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FCB29D-D36A-CA29-E5FE-5B9C829A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0FC5501-FBDD-AA29-0D75-5EB56A9D6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63451C9-DBDD-41D1-1FC9-A5159D4A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AEDC-580F-4448-A32B-2D7D3F9F0671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9DE45F2-5CD5-2615-EC91-556817BF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532E8F6-615C-4608-CEF3-0C4A94E4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94B6-56C4-4DB7-A33A-C137900B81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661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63772A0-8511-4BE4-1C1D-F95952E5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85E142BB-FFB7-F77D-006E-DD27ECEA9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3B3C30F-1A4E-AE5B-A1A5-F97D90C59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AEDC-580F-4448-A32B-2D7D3F9F0671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89BE2FE-9915-D564-64B0-4FD071930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33026FE-34C6-EC6B-AD2E-7C08758D8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94B6-56C4-4DB7-A33A-C137900B81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35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CE6AB60-20AA-9008-7DFC-66543CD3E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25CA521-6118-E689-891C-0EF630F14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80E8BA2-3485-C38E-4013-93896F7E9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8FF454F-8A1E-AFF8-A0EA-A09D0734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AEDC-580F-4448-A32B-2D7D3F9F0671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330C3EC-BDA4-E9C5-2BEE-D900661D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B0D90CC5-4751-D09C-D062-6649E279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94B6-56C4-4DB7-A33A-C137900B81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05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62ACEA8-3194-F056-7966-3518516C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1DEC666-8C37-4973-9729-043B103D6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E3E3790-D8EF-0CFC-B845-9E41C07C7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A0C22A5-7344-1192-A3DE-DD9A6C4E5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4A62FD52-C5D7-DBBB-438C-4F98BC17F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408D58B0-D5B3-7ED2-4666-DF303D560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AEDC-580F-4448-A32B-2D7D3F9F0671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4CD88A03-C59E-C225-1809-CB1B0745C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EF8326D7-1882-C92E-7907-C64AD414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94B6-56C4-4DB7-A33A-C137900B81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79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B71B5C3-214F-6F32-57A7-CBBB5A85E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1879C2BB-F3B0-58C1-BA4F-510F65A0B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AEDC-580F-4448-A32B-2D7D3F9F0671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62C9598F-97A7-2240-5E14-EA689E3BD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3E1678C-5143-2125-3336-7FEF679C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94B6-56C4-4DB7-A33A-C137900B81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32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C6A0A073-9B8E-45B5-6330-CC3C3EA9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AEDC-580F-4448-A32B-2D7D3F9F0671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A3E106BB-51B1-C593-0808-412DDD53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8817B074-17C4-32F1-8B68-181A4DD2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94B6-56C4-4DB7-A33A-C137900B81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120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3B227F3-8F38-6BF1-85E3-B90BA606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D0E21AD-1043-ACF6-CC69-35297AE1D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51EBE91-7464-7AC5-C9F9-3C7505D56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7567BED-A48D-6EDB-FFF0-5E38B3468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AEDC-580F-4448-A32B-2D7D3F9F0671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0E60BB3-5252-FBB2-9C40-1E4E5CF6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48698BB0-347E-650F-A0C8-89091DA90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94B6-56C4-4DB7-A33A-C137900B81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66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8B0C34D-CC00-5FE2-3F16-4C965DA9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47D1F56D-AAF9-4569-4DFF-DFF2CEA18B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6C6A514-905F-B3A6-AB48-906E8898C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D3A89AE9-9484-B74B-DDD7-8FCEA077D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AEDC-580F-4448-A32B-2D7D3F9F0671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E47A847-CCE2-B74E-6923-D1DEF8AB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F38F17E-3134-695D-4971-11B2B134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94B6-56C4-4DB7-A33A-C137900B81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269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B977FF75-63DD-753A-4157-A6D0F0FCF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9EB550D-6243-B835-462A-65FAD773E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83938FB-5808-E0DD-81F3-3DB28AB46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AEDC-580F-4448-A32B-2D7D3F9F0671}" type="datetimeFigureOut">
              <a:rPr lang="pl-PL" smtClean="0"/>
              <a:t>28.11.2023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3E0D5A1-B474-195B-DD36-5A1E81130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CF5A3D7-2831-AC2F-A86E-C7B4935D2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D94B6-56C4-4DB7-A33A-C137900B81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66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3AE9747-BA48-1045-12C7-1105BD8DC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28" y="280338"/>
            <a:ext cx="6702343" cy="372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4FA1D90F-A559-D8C0-0935-7CA8AF07D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8" y="4053500"/>
            <a:ext cx="2433637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az 3">
            <a:extLst>
              <a:ext uri="{FF2B5EF4-FFF2-40B4-BE49-F238E27FC236}">
                <a16:creationId xmlns:a16="http://schemas.microsoft.com/office/drawing/2014/main" xmlns="" id="{FCBED39F-1251-334A-016A-A0DACFF1F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488" y="4082471"/>
            <a:ext cx="2433637" cy="237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1">
            <a:extLst>
              <a:ext uri="{FF2B5EF4-FFF2-40B4-BE49-F238E27FC236}">
                <a16:creationId xmlns:a16="http://schemas.microsoft.com/office/drawing/2014/main" xmlns="" id="{20E1264F-C066-3E6B-9B38-491B022E7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18" y="4572001"/>
            <a:ext cx="4104499" cy="162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116D5FE9-B160-41BC-9C53-4750184BD030}"/>
              </a:ext>
            </a:extLst>
          </p:cNvPr>
          <p:cNvCxnSpPr>
            <a:cxnSpLocks/>
          </p:cNvCxnSpPr>
          <p:nvPr/>
        </p:nvCxnSpPr>
        <p:spPr>
          <a:xfrm flipV="1">
            <a:off x="0" y="3899675"/>
            <a:ext cx="12192000" cy="2897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0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B87C67-6CF8-1A14-FA69-26E10FC1D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65" y="2469733"/>
            <a:ext cx="7494659" cy="41174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SZS w Gliwicach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roku 1962 powstała idea organizacji przez SZS stałego systemu ogólnopolskich igrzysk młodzieży szkolnej. Igrzyska te zabezpieczały zasadę systematycznego udziału młodzieży w zawodach różnych dyscyplin sportu na poszczególnych szczeblach rozgrywek, od mistrzostw szkoły, miasta, rejonu, województwa po mistrzostwa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kraju.   W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zawodach organizowanych przez SZS w Gliwicach startuje rokrocznie tysiące dzieci 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młodzieży. Zawody przeprowadzane są zgodnie z wojewódzkim kalendarzem imprez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wielu różnorodnych dyscyplinach sportu dla wszystkich typów szkół i kategorii wiekowych. Ponadto SZS w Gliwicach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organizował 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dodatkowe zawody i turnieje tylko na terenie miasta w różnorodnych dyscyplinach takich jak: siatkówka plażowa, piłka nożna dziewcząt, zawody LA, biegi sztafetowe itp. Po pewnym czasie zostały one włączone do wojewódzkiego kalendarza imprez. Zawody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były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przeznaczone dla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dzieci    i 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młodzieży z różnych typów szkół. SZS był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in. inicjatorem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prowadzenia rozgrywek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Gliwickiej Dziecięcej Ligi Koszykówki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l-PL" sz="1600" dirty="0"/>
          </a:p>
        </p:txBody>
      </p:sp>
      <p:pic>
        <p:nvPicPr>
          <p:cNvPr id="2050" name="Obraz 1">
            <a:extLst>
              <a:ext uri="{FF2B5EF4-FFF2-40B4-BE49-F238E27FC236}">
                <a16:creationId xmlns:a16="http://schemas.microsoft.com/office/drawing/2014/main" xmlns="" id="{AD18E5FE-1E94-39C9-A5E4-F74C3C25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2" y="138581"/>
            <a:ext cx="2905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az 3">
            <a:extLst>
              <a:ext uri="{FF2B5EF4-FFF2-40B4-BE49-F238E27FC236}">
                <a16:creationId xmlns:a16="http://schemas.microsoft.com/office/drawing/2014/main" xmlns="" id="{903E8F1E-4269-5F6F-4803-0529C4C0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77" y="10075"/>
            <a:ext cx="1376520" cy="13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1E6229F-332D-3D74-AF7D-62B41203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51" y="120501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CF3B58C7-1CBB-228C-C352-7B21034C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04" y="0"/>
            <a:ext cx="2762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C0994-904A-69E4-192F-90F64B652884}"/>
              </a:ext>
            </a:extLst>
          </p:cNvPr>
          <p:cNvSpPr txBox="1"/>
          <p:nvPr/>
        </p:nvSpPr>
        <p:spPr>
          <a:xfrm>
            <a:off x="3644393" y="1429686"/>
            <a:ext cx="4530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Historia Szkolnego Związku     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Sportowego w Gliwicach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2E9798E8-3C28-C961-5DD0-2E9C25D834E7}"/>
              </a:ext>
            </a:extLst>
          </p:cNvPr>
          <p:cNvCxnSpPr/>
          <p:nvPr/>
        </p:nvCxnSpPr>
        <p:spPr>
          <a:xfrm>
            <a:off x="1828801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CEBF1022-D24A-BD4E-5EC9-F1D1D3F7FF5C}"/>
              </a:ext>
            </a:extLst>
          </p:cNvPr>
          <p:cNvCxnSpPr/>
          <p:nvPr/>
        </p:nvCxnSpPr>
        <p:spPr>
          <a:xfrm>
            <a:off x="9937335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Sportowa Biegaczka Z Wielobarwnych Farb Kolorowy Rysunek Sportu I Zdrowego  Stylu życia | Premium Wektor">
            <a:extLst>
              <a:ext uri="{FF2B5EF4-FFF2-40B4-BE49-F238E27FC236}">
                <a16:creationId xmlns:a16="http://schemas.microsoft.com/office/drawing/2014/main" xmlns="" id="{0F742558-90C7-4A0D-834E-01B890E2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" y="1623701"/>
            <a:ext cx="1579733" cy="19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lakat Piłka nożna ikonę szkicu. Piłka rysunek w doodles stylu. Piłka na  wymiar • sztuka, atrament, element • REDRO.pl">
            <a:extLst>
              <a:ext uri="{FF2B5EF4-FFF2-40B4-BE49-F238E27FC236}">
                <a16:creationId xmlns:a16="http://schemas.microsoft.com/office/drawing/2014/main" xmlns="" id="{731608E8-139D-D0E9-FE6C-617D6AD7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362" y="2103512"/>
            <a:ext cx="1767733" cy="176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aklejki na ścianę Siatkówka - Poczuj smak zwycięstwa • Pixers® - Żyjemy by  zmieniać">
            <a:extLst>
              <a:ext uri="{FF2B5EF4-FFF2-40B4-BE49-F238E27FC236}">
                <a16:creationId xmlns:a16="http://schemas.microsoft.com/office/drawing/2014/main" xmlns="" id="{D2115B27-9DBC-7CD0-35CB-A9DF3D3E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" y="4912718"/>
            <a:ext cx="1377786" cy="14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Koszykówka Sport Kreskówka Kolorowe Cliparty | Premium Wektor">
            <a:extLst>
              <a:ext uri="{FF2B5EF4-FFF2-40B4-BE49-F238E27FC236}">
                <a16:creationId xmlns:a16="http://schemas.microsoft.com/office/drawing/2014/main" xmlns="" id="{E81062E5-3576-013C-858B-ABA1407D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141" y="4240850"/>
            <a:ext cx="1433133" cy="19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9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B87C67-6CF8-1A14-FA69-26E10FC1D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65" y="2469733"/>
            <a:ext cx="7494659" cy="41174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SZS w Gliwicach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SZS realizował bądź realizuje następujące programy: 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Szkolne Kluby Sportowe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(tzw. </a:t>
            </a:r>
            <a:r>
              <a:rPr lang="pl-P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SKSy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 algn="just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Animator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Sportu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Dzieci i Młodzieży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(2002 – 2015),</a:t>
            </a:r>
          </a:p>
          <a:p>
            <a:pPr marL="0" indent="0" algn="just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Animator Sportu Osób Niepełnosprawnych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(2005 – 2016),</a:t>
            </a:r>
          </a:p>
          <a:p>
            <a:pPr marL="0" indent="0" algn="just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Turnieje Piłki Nożnej dziewcząt i chłopców „Moje boisko – Orlik 2012”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Szkolny Klub Sportowy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(od 2017),</a:t>
            </a:r>
          </a:p>
          <a:p>
            <a:pPr marL="0" indent="0" algn="just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„Skaut”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(2019),</a:t>
            </a:r>
          </a:p>
          <a:p>
            <a:pPr marL="0" indent="0" algn="just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Programy: Młodzieżowy Organizator Sportu i Młodzieżowy Sędzia Sportowy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(od 2022). 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1600" dirty="0"/>
          </a:p>
        </p:txBody>
      </p:sp>
      <p:pic>
        <p:nvPicPr>
          <p:cNvPr id="2050" name="Obraz 1">
            <a:extLst>
              <a:ext uri="{FF2B5EF4-FFF2-40B4-BE49-F238E27FC236}">
                <a16:creationId xmlns:a16="http://schemas.microsoft.com/office/drawing/2014/main" xmlns="" id="{AD18E5FE-1E94-39C9-A5E4-F74C3C25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2" y="138581"/>
            <a:ext cx="2905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az 3">
            <a:extLst>
              <a:ext uri="{FF2B5EF4-FFF2-40B4-BE49-F238E27FC236}">
                <a16:creationId xmlns:a16="http://schemas.microsoft.com/office/drawing/2014/main" xmlns="" id="{903E8F1E-4269-5F6F-4803-0529C4C0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77" y="10075"/>
            <a:ext cx="1376520" cy="13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1E6229F-332D-3D74-AF7D-62B41203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51" y="120501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CF3B58C7-1CBB-228C-C352-7B21034C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04" y="0"/>
            <a:ext cx="2762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C0994-904A-69E4-192F-90F64B652884}"/>
              </a:ext>
            </a:extLst>
          </p:cNvPr>
          <p:cNvSpPr txBox="1"/>
          <p:nvPr/>
        </p:nvSpPr>
        <p:spPr>
          <a:xfrm>
            <a:off x="3644393" y="1429686"/>
            <a:ext cx="4530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Historia Szkolnego Związku      </a:t>
            </a:r>
            <a:r>
              <a:rPr lang="pl-PL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Sportowego w Gliwicach</a:t>
            </a:r>
            <a:endParaRPr lang="pl-PL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2E9798E8-3C28-C961-5DD0-2E9C25D834E7}"/>
              </a:ext>
            </a:extLst>
          </p:cNvPr>
          <p:cNvCxnSpPr/>
          <p:nvPr/>
        </p:nvCxnSpPr>
        <p:spPr>
          <a:xfrm>
            <a:off x="1828801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CEBF1022-D24A-BD4E-5EC9-F1D1D3F7FF5C}"/>
              </a:ext>
            </a:extLst>
          </p:cNvPr>
          <p:cNvCxnSpPr/>
          <p:nvPr/>
        </p:nvCxnSpPr>
        <p:spPr>
          <a:xfrm>
            <a:off x="9937335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Sportowa Biegaczka Z Wielobarwnych Farb Kolorowy Rysunek Sportu I Zdrowego  Stylu życia | Premium Wektor">
            <a:extLst>
              <a:ext uri="{FF2B5EF4-FFF2-40B4-BE49-F238E27FC236}">
                <a16:creationId xmlns:a16="http://schemas.microsoft.com/office/drawing/2014/main" xmlns="" id="{0F742558-90C7-4A0D-834E-01B890E2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" y="1623701"/>
            <a:ext cx="1579733" cy="19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lakat Piłka nożna ikonę szkicu. Piłka rysunek w doodles stylu. Piłka na  wymiar • sztuka, atrament, element • REDRO.pl">
            <a:extLst>
              <a:ext uri="{FF2B5EF4-FFF2-40B4-BE49-F238E27FC236}">
                <a16:creationId xmlns:a16="http://schemas.microsoft.com/office/drawing/2014/main" xmlns="" id="{731608E8-139D-D0E9-FE6C-617D6AD7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362" y="2103512"/>
            <a:ext cx="1767733" cy="176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aklejki na ścianę Siatkówka - Poczuj smak zwycięstwa • Pixers® - Żyjemy by  zmieniać">
            <a:extLst>
              <a:ext uri="{FF2B5EF4-FFF2-40B4-BE49-F238E27FC236}">
                <a16:creationId xmlns:a16="http://schemas.microsoft.com/office/drawing/2014/main" xmlns="" id="{D2115B27-9DBC-7CD0-35CB-A9DF3D3E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" y="4912718"/>
            <a:ext cx="1377786" cy="14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Koszykówka Sport Kreskówka Kolorowe Cliparty | Premium Wektor">
            <a:extLst>
              <a:ext uri="{FF2B5EF4-FFF2-40B4-BE49-F238E27FC236}">
                <a16:creationId xmlns:a16="http://schemas.microsoft.com/office/drawing/2014/main" xmlns="" id="{E81062E5-3576-013C-858B-ABA1407D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141" y="4240850"/>
            <a:ext cx="1433133" cy="19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6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B87C67-6CF8-1A14-FA69-26E10FC1D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65" y="2469733"/>
            <a:ext cx="7494659" cy="41174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l-PL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SZS w Gliwicach – sukcesy szkół gliwickich w rywalizacji sportowej szkół województwa śląskiego w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licealiadzie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gimnazjadzie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oraz igrzyskach młodzieży i dzieci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LO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dziewczęta  - 4 miejsce (2013/2014), 5 miejsce (2010/2011) i 7 miejsce (2009/2010), chłopcy 2 miejsce (2011/2012 i 2012/2013),</a:t>
            </a:r>
          </a:p>
          <a:p>
            <a:pPr marL="0" indent="0" algn="just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LO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dziewczęta – 5 miejsce (2017/2018) i 8 miejsce (2016/2017),</a:t>
            </a:r>
          </a:p>
          <a:p>
            <a:pPr marL="0" indent="0" algn="just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LO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dziewczęta – 4 miejsce (2022/2023), chłopcy – 4 miejsce (2018/2019) i 8 miejsce (2016/2017),</a:t>
            </a:r>
          </a:p>
          <a:p>
            <a:pPr marL="0" indent="0" algn="just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ZSTI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dziewczęta – 4 miejsce (2021/2022), 7 miejsce (2019/2020 i 2015/2016), chłopcy – 9 miejsce (2022/2023), 10 miejsce (2020/2021, 2005/2006), </a:t>
            </a:r>
          </a:p>
          <a:p>
            <a:pPr marL="0" indent="0" algn="just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ZSŁ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chłopcy – 10 miejsce (2019/2020),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Obraz 1">
            <a:extLst>
              <a:ext uri="{FF2B5EF4-FFF2-40B4-BE49-F238E27FC236}">
                <a16:creationId xmlns:a16="http://schemas.microsoft.com/office/drawing/2014/main" xmlns="" id="{AD18E5FE-1E94-39C9-A5E4-F74C3C25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2" y="138581"/>
            <a:ext cx="2905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az 3">
            <a:extLst>
              <a:ext uri="{FF2B5EF4-FFF2-40B4-BE49-F238E27FC236}">
                <a16:creationId xmlns:a16="http://schemas.microsoft.com/office/drawing/2014/main" xmlns="" id="{903E8F1E-4269-5F6F-4803-0529C4C0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77" y="10075"/>
            <a:ext cx="1376520" cy="13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1E6229F-332D-3D74-AF7D-62B41203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51" y="120501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CF3B58C7-1CBB-228C-C352-7B21034C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04" y="0"/>
            <a:ext cx="2762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C0994-904A-69E4-192F-90F64B652884}"/>
              </a:ext>
            </a:extLst>
          </p:cNvPr>
          <p:cNvSpPr txBox="1"/>
          <p:nvPr/>
        </p:nvSpPr>
        <p:spPr>
          <a:xfrm>
            <a:off x="3644393" y="1429686"/>
            <a:ext cx="4530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Historia Szkolnego Związku      </a:t>
            </a:r>
            <a:r>
              <a:rPr lang="pl-PL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Sportowego w Gliwicach</a:t>
            </a:r>
            <a:endParaRPr lang="pl-PL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2E9798E8-3C28-C961-5DD0-2E9C25D834E7}"/>
              </a:ext>
            </a:extLst>
          </p:cNvPr>
          <p:cNvCxnSpPr/>
          <p:nvPr/>
        </p:nvCxnSpPr>
        <p:spPr>
          <a:xfrm>
            <a:off x="1828801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CEBF1022-D24A-BD4E-5EC9-F1D1D3F7FF5C}"/>
              </a:ext>
            </a:extLst>
          </p:cNvPr>
          <p:cNvCxnSpPr/>
          <p:nvPr/>
        </p:nvCxnSpPr>
        <p:spPr>
          <a:xfrm>
            <a:off x="9937335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Sportowa Biegaczka Z Wielobarwnych Farb Kolorowy Rysunek Sportu I Zdrowego  Stylu życia | Premium Wektor">
            <a:extLst>
              <a:ext uri="{FF2B5EF4-FFF2-40B4-BE49-F238E27FC236}">
                <a16:creationId xmlns:a16="http://schemas.microsoft.com/office/drawing/2014/main" xmlns="" id="{0F742558-90C7-4A0D-834E-01B890E2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" y="1623701"/>
            <a:ext cx="1579733" cy="19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lakat Piłka nożna ikonę szkicu. Piłka rysunek w doodles stylu. Piłka na  wymiar • sztuka, atrament, element • REDRO.pl">
            <a:extLst>
              <a:ext uri="{FF2B5EF4-FFF2-40B4-BE49-F238E27FC236}">
                <a16:creationId xmlns:a16="http://schemas.microsoft.com/office/drawing/2014/main" xmlns="" id="{731608E8-139D-D0E9-FE6C-617D6AD7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362" y="2103512"/>
            <a:ext cx="1767733" cy="176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aklejki na ścianę Siatkówka - Poczuj smak zwycięstwa • Pixers® - Żyjemy by  zmieniać">
            <a:extLst>
              <a:ext uri="{FF2B5EF4-FFF2-40B4-BE49-F238E27FC236}">
                <a16:creationId xmlns:a16="http://schemas.microsoft.com/office/drawing/2014/main" xmlns="" id="{D2115B27-9DBC-7CD0-35CB-A9DF3D3E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" y="4912718"/>
            <a:ext cx="1377786" cy="14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Koszykówka Sport Kreskówka Kolorowe Cliparty | Premium Wektor">
            <a:extLst>
              <a:ext uri="{FF2B5EF4-FFF2-40B4-BE49-F238E27FC236}">
                <a16:creationId xmlns:a16="http://schemas.microsoft.com/office/drawing/2014/main" xmlns="" id="{E81062E5-3576-013C-858B-ABA1407D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141" y="4240850"/>
            <a:ext cx="1433133" cy="19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B87C67-6CF8-1A14-FA69-26E10FC1D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65" y="2469733"/>
            <a:ext cx="7494659" cy="41174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l-PL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SZS w Gliwicach – sukcesy szkół gliwickich w rywalizacji sportowej szkół województwa śląskiego w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licealiadzie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gimnazjadzie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oraz igrzyskach młodzieży i dzieci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 Nr 39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dziewczęta i chłopcy - 5 miejsce (2022/2023) i 7 miejsce (2011/2012),</a:t>
            </a:r>
          </a:p>
          <a:p>
            <a:pPr marL="0" indent="0" algn="just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 Nr 19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dziewczęta i chłopcy – 7 miejsce (2020/2021),</a:t>
            </a:r>
          </a:p>
          <a:p>
            <a:pPr marL="0" indent="0" algn="just">
              <a:buNone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 Nr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dziewczęta i chłopcy –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miejsce (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2016/2017),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 Nr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dziewczęta i chłopcy –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miejsce (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2011/2012), 5 miejsce (2010/2011),               9 miejsce (2009/2010),</a:t>
            </a:r>
          </a:p>
          <a:p>
            <a:pPr marL="0" indent="0" algn="just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 Nr 11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dziewczęta i chłopcy – 10 miejsce (2018/2019), 6 miejsce (2017/2018),           5 miejsce (2016/2017 i 2014/2015), 9 miejsce (2015/2016 i 2011/2012).</a:t>
            </a:r>
          </a:p>
        </p:txBody>
      </p:sp>
      <p:pic>
        <p:nvPicPr>
          <p:cNvPr id="2050" name="Obraz 1">
            <a:extLst>
              <a:ext uri="{FF2B5EF4-FFF2-40B4-BE49-F238E27FC236}">
                <a16:creationId xmlns:a16="http://schemas.microsoft.com/office/drawing/2014/main" xmlns="" id="{AD18E5FE-1E94-39C9-A5E4-F74C3C25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2" y="138581"/>
            <a:ext cx="2905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az 3">
            <a:extLst>
              <a:ext uri="{FF2B5EF4-FFF2-40B4-BE49-F238E27FC236}">
                <a16:creationId xmlns:a16="http://schemas.microsoft.com/office/drawing/2014/main" xmlns="" id="{903E8F1E-4269-5F6F-4803-0529C4C0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77" y="10075"/>
            <a:ext cx="1376520" cy="13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1E6229F-332D-3D74-AF7D-62B41203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51" y="120501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CF3B58C7-1CBB-228C-C352-7B21034C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04" y="0"/>
            <a:ext cx="2762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C0994-904A-69E4-192F-90F64B652884}"/>
              </a:ext>
            </a:extLst>
          </p:cNvPr>
          <p:cNvSpPr txBox="1"/>
          <p:nvPr/>
        </p:nvSpPr>
        <p:spPr>
          <a:xfrm>
            <a:off x="3644393" y="1429686"/>
            <a:ext cx="4530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Historia Szkolnego Związku      </a:t>
            </a:r>
            <a:r>
              <a:rPr lang="pl-PL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Sportowego w Gliwicach</a:t>
            </a:r>
            <a:endParaRPr lang="pl-PL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2E9798E8-3C28-C961-5DD0-2E9C25D834E7}"/>
              </a:ext>
            </a:extLst>
          </p:cNvPr>
          <p:cNvCxnSpPr/>
          <p:nvPr/>
        </p:nvCxnSpPr>
        <p:spPr>
          <a:xfrm>
            <a:off x="1828801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CEBF1022-D24A-BD4E-5EC9-F1D1D3F7FF5C}"/>
              </a:ext>
            </a:extLst>
          </p:cNvPr>
          <p:cNvCxnSpPr/>
          <p:nvPr/>
        </p:nvCxnSpPr>
        <p:spPr>
          <a:xfrm>
            <a:off x="9937335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Sportowa Biegaczka Z Wielobarwnych Farb Kolorowy Rysunek Sportu I Zdrowego  Stylu życia | Premium Wektor">
            <a:extLst>
              <a:ext uri="{FF2B5EF4-FFF2-40B4-BE49-F238E27FC236}">
                <a16:creationId xmlns:a16="http://schemas.microsoft.com/office/drawing/2014/main" xmlns="" id="{0F742558-90C7-4A0D-834E-01B890E2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" y="1623701"/>
            <a:ext cx="1579733" cy="19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lakat Piłka nożna ikonę szkicu. Piłka rysunek w doodles stylu. Piłka na  wymiar • sztuka, atrament, element • REDRO.pl">
            <a:extLst>
              <a:ext uri="{FF2B5EF4-FFF2-40B4-BE49-F238E27FC236}">
                <a16:creationId xmlns:a16="http://schemas.microsoft.com/office/drawing/2014/main" xmlns="" id="{731608E8-139D-D0E9-FE6C-617D6AD7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362" y="2103512"/>
            <a:ext cx="1767733" cy="176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aklejki na ścianę Siatkówka - Poczuj smak zwycięstwa • Pixers® - Żyjemy by  zmieniać">
            <a:extLst>
              <a:ext uri="{FF2B5EF4-FFF2-40B4-BE49-F238E27FC236}">
                <a16:creationId xmlns:a16="http://schemas.microsoft.com/office/drawing/2014/main" xmlns="" id="{D2115B27-9DBC-7CD0-35CB-A9DF3D3E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" y="4912718"/>
            <a:ext cx="1377786" cy="14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Koszykówka Sport Kreskówka Kolorowe Cliparty | Premium Wektor">
            <a:extLst>
              <a:ext uri="{FF2B5EF4-FFF2-40B4-BE49-F238E27FC236}">
                <a16:creationId xmlns:a16="http://schemas.microsoft.com/office/drawing/2014/main" xmlns="" id="{E81062E5-3576-013C-858B-ABA1407D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141" y="4240850"/>
            <a:ext cx="1433133" cy="19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2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B87C67-6CF8-1A14-FA69-26E10FC1D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65" y="2469733"/>
            <a:ext cx="7494659" cy="41174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Zasłużonymi dla Śląskiego Szkolnego Związku Sportowego w Katowicach zostali:</a:t>
            </a:r>
          </a:p>
          <a:p>
            <a:pPr marL="0" indent="0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Stanisław Bogusz –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przewodniczący Wojewódzkiej Komisji Rewizyjnej SZS w Katowicach przez 24 lata (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1988 – 2012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odznaczony Krzyżem Kawalerskim Orderu Odrodzenia Polski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Jerzy Smosarski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Wojciech Witkowski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Animatorzy Sportu Szkolnego,</a:t>
            </a:r>
          </a:p>
          <a:p>
            <a:pPr marL="0" indent="0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Wiesław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Prymaczenko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Sylwester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Walczuk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Rejonowi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Organiztatorzy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Sportu.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Obraz 1">
            <a:extLst>
              <a:ext uri="{FF2B5EF4-FFF2-40B4-BE49-F238E27FC236}">
                <a16:creationId xmlns:a16="http://schemas.microsoft.com/office/drawing/2014/main" xmlns="" id="{AD18E5FE-1E94-39C9-A5E4-F74C3C25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2" y="138581"/>
            <a:ext cx="2905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az 3">
            <a:extLst>
              <a:ext uri="{FF2B5EF4-FFF2-40B4-BE49-F238E27FC236}">
                <a16:creationId xmlns:a16="http://schemas.microsoft.com/office/drawing/2014/main" xmlns="" id="{903E8F1E-4269-5F6F-4803-0529C4C0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77" y="10075"/>
            <a:ext cx="1376520" cy="13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1E6229F-332D-3D74-AF7D-62B41203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51" y="120501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CF3B58C7-1CBB-228C-C352-7B21034C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04" y="0"/>
            <a:ext cx="2762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C0994-904A-69E4-192F-90F64B652884}"/>
              </a:ext>
            </a:extLst>
          </p:cNvPr>
          <p:cNvSpPr txBox="1"/>
          <p:nvPr/>
        </p:nvSpPr>
        <p:spPr>
          <a:xfrm>
            <a:off x="3644393" y="1429686"/>
            <a:ext cx="4530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Zasłużeni dla Szkolnego Związku      Sportowego w Gliwicach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2E9798E8-3C28-C961-5DD0-2E9C25D834E7}"/>
              </a:ext>
            </a:extLst>
          </p:cNvPr>
          <p:cNvCxnSpPr/>
          <p:nvPr/>
        </p:nvCxnSpPr>
        <p:spPr>
          <a:xfrm>
            <a:off x="1828801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CEBF1022-D24A-BD4E-5EC9-F1D1D3F7FF5C}"/>
              </a:ext>
            </a:extLst>
          </p:cNvPr>
          <p:cNvCxnSpPr/>
          <p:nvPr/>
        </p:nvCxnSpPr>
        <p:spPr>
          <a:xfrm>
            <a:off x="9937335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Sportowa Biegaczka Z Wielobarwnych Farb Kolorowy Rysunek Sportu I Zdrowego  Stylu życia | Premium Wektor">
            <a:extLst>
              <a:ext uri="{FF2B5EF4-FFF2-40B4-BE49-F238E27FC236}">
                <a16:creationId xmlns:a16="http://schemas.microsoft.com/office/drawing/2014/main" xmlns="" id="{0F742558-90C7-4A0D-834E-01B890E2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" y="1623701"/>
            <a:ext cx="1579733" cy="19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lakat Piłka nożna ikonę szkicu. Piłka rysunek w doodles stylu. Piłka na  wymiar • sztuka, atrament, element • REDRO.pl">
            <a:extLst>
              <a:ext uri="{FF2B5EF4-FFF2-40B4-BE49-F238E27FC236}">
                <a16:creationId xmlns:a16="http://schemas.microsoft.com/office/drawing/2014/main" xmlns="" id="{731608E8-139D-D0E9-FE6C-617D6AD7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362" y="2103512"/>
            <a:ext cx="1767733" cy="176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aklejki na ścianę Siatkówka - Poczuj smak zwycięstwa • Pixers® - Żyjemy by  zmieniać">
            <a:extLst>
              <a:ext uri="{FF2B5EF4-FFF2-40B4-BE49-F238E27FC236}">
                <a16:creationId xmlns:a16="http://schemas.microsoft.com/office/drawing/2014/main" xmlns="" id="{D2115B27-9DBC-7CD0-35CB-A9DF3D3E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" y="4912718"/>
            <a:ext cx="1377786" cy="14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Koszykówka Sport Kreskówka Kolorowe Cliparty | Premium Wektor">
            <a:extLst>
              <a:ext uri="{FF2B5EF4-FFF2-40B4-BE49-F238E27FC236}">
                <a16:creationId xmlns:a16="http://schemas.microsoft.com/office/drawing/2014/main" xmlns="" id="{E81062E5-3576-013C-858B-ABA1407D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141" y="4240850"/>
            <a:ext cx="1433133" cy="19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B87C67-6CF8-1A14-FA69-26E10FC1D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65" y="2276153"/>
            <a:ext cx="7494659" cy="43110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Dziękujemy wszystkim osobom, które wspierały SZS w Gliwicach, </a:t>
            </a:r>
          </a:p>
          <a:p>
            <a:pPr marL="0" indent="0" algn="ctr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tym nauczycielom wychowania fizycznego za zaangażowanie </a:t>
            </a:r>
          </a:p>
          <a:p>
            <a:pPr marL="0" indent="0" algn="ctr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realizację zadań Szkolnego Związku Sportowego!!!</a:t>
            </a:r>
          </a:p>
          <a:p>
            <a:pPr marL="0" indent="0" algn="ctr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Szczególne podziękowania składamy </a:t>
            </a:r>
          </a:p>
          <a:p>
            <a:pPr marL="0" indent="0" algn="ctr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Panu Prezydentowi Adamowi Neumannowi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 rodzinie </a:t>
            </a:r>
          </a:p>
          <a:p>
            <a:pPr marL="0" indent="0" algn="ctr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Wiesława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Prymaczenki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 Jego długą i owocną pracę na rzecz rozwoju gliwickiego sportu szkolnego:</a:t>
            </a:r>
          </a:p>
          <a:p>
            <a:pPr marL="0" indent="0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1983-2015 – rejonowy organizator sportu,</a:t>
            </a:r>
          </a:p>
          <a:p>
            <a:pPr marL="0" indent="0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1983 – 1991, 1994 – 1995 - sekretarz zarządu SZS w Gliwicach,</a:t>
            </a:r>
          </a:p>
          <a:p>
            <a:pPr marL="0" indent="0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2005 – 2020 – prezes SZS w Gliwicach.</a:t>
            </a:r>
          </a:p>
        </p:txBody>
      </p:sp>
      <p:pic>
        <p:nvPicPr>
          <p:cNvPr id="2050" name="Obraz 1">
            <a:extLst>
              <a:ext uri="{FF2B5EF4-FFF2-40B4-BE49-F238E27FC236}">
                <a16:creationId xmlns:a16="http://schemas.microsoft.com/office/drawing/2014/main" xmlns="" id="{AD18E5FE-1E94-39C9-A5E4-F74C3C25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2" y="138581"/>
            <a:ext cx="2905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az 3">
            <a:extLst>
              <a:ext uri="{FF2B5EF4-FFF2-40B4-BE49-F238E27FC236}">
                <a16:creationId xmlns:a16="http://schemas.microsoft.com/office/drawing/2014/main" xmlns="" id="{903E8F1E-4269-5F6F-4803-0529C4C0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77" y="10075"/>
            <a:ext cx="1376520" cy="13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1E6229F-332D-3D74-AF7D-62B41203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51" y="120501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CF3B58C7-1CBB-228C-C352-7B21034C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04" y="0"/>
            <a:ext cx="2762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C0994-904A-69E4-192F-90F64B652884}"/>
              </a:ext>
            </a:extLst>
          </p:cNvPr>
          <p:cNvSpPr txBox="1"/>
          <p:nvPr/>
        </p:nvSpPr>
        <p:spPr>
          <a:xfrm>
            <a:off x="3644393" y="1429686"/>
            <a:ext cx="4530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Zasłużeni dla Szkolnego Związku      Sportowego w Gliwicach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2E9798E8-3C28-C961-5DD0-2E9C25D834E7}"/>
              </a:ext>
            </a:extLst>
          </p:cNvPr>
          <p:cNvCxnSpPr/>
          <p:nvPr/>
        </p:nvCxnSpPr>
        <p:spPr>
          <a:xfrm>
            <a:off x="1828801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CEBF1022-D24A-BD4E-5EC9-F1D1D3F7FF5C}"/>
              </a:ext>
            </a:extLst>
          </p:cNvPr>
          <p:cNvCxnSpPr/>
          <p:nvPr/>
        </p:nvCxnSpPr>
        <p:spPr>
          <a:xfrm>
            <a:off x="9937335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Sportowa Biegaczka Z Wielobarwnych Farb Kolorowy Rysunek Sportu I Zdrowego  Stylu życia | Premium Wektor">
            <a:extLst>
              <a:ext uri="{FF2B5EF4-FFF2-40B4-BE49-F238E27FC236}">
                <a16:creationId xmlns:a16="http://schemas.microsoft.com/office/drawing/2014/main" xmlns="" id="{0F742558-90C7-4A0D-834E-01B890E2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" y="1623701"/>
            <a:ext cx="1579733" cy="19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lakat Piłka nożna ikonę szkicu. Piłka rysunek w doodles stylu. Piłka na  wymiar • sztuka, atrament, element • REDRO.pl">
            <a:extLst>
              <a:ext uri="{FF2B5EF4-FFF2-40B4-BE49-F238E27FC236}">
                <a16:creationId xmlns:a16="http://schemas.microsoft.com/office/drawing/2014/main" xmlns="" id="{731608E8-139D-D0E9-FE6C-617D6AD7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362" y="2103512"/>
            <a:ext cx="1767733" cy="176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aklejki na ścianę Siatkówka - Poczuj smak zwycięstwa • Pixers® - Żyjemy by  zmieniać">
            <a:extLst>
              <a:ext uri="{FF2B5EF4-FFF2-40B4-BE49-F238E27FC236}">
                <a16:creationId xmlns:a16="http://schemas.microsoft.com/office/drawing/2014/main" xmlns="" id="{D2115B27-9DBC-7CD0-35CB-A9DF3D3E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" y="4912718"/>
            <a:ext cx="1377786" cy="14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Koszykówka Sport Kreskówka Kolorowe Cliparty | Premium Wektor">
            <a:extLst>
              <a:ext uri="{FF2B5EF4-FFF2-40B4-BE49-F238E27FC236}">
                <a16:creationId xmlns:a16="http://schemas.microsoft.com/office/drawing/2014/main" xmlns="" id="{E81062E5-3576-013C-858B-ABA1407D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141" y="4240850"/>
            <a:ext cx="1433133" cy="19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3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B87C67-6CF8-1A14-FA69-26E10FC1D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65" y="2276153"/>
            <a:ext cx="7494659" cy="4311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Zasłużonymi dla Szkolnego Związku Sportowego w Gliwicach zostali:</a:t>
            </a:r>
          </a:p>
          <a:p>
            <a:pPr marL="0" indent="0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 Neumann, Wiesław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Prymaczenko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Urszula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Bijańska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Anna Bilska, Krystyna Błasiak, Renata Caban, Regina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Maleska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Magdalena Sośnicka, Stanisław Bogusz, Wojciech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Jezik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Edward Mazur, Krzysztof Przybyłowicz, Józef Ramus, Wojciech Witkowski</a:t>
            </a:r>
          </a:p>
          <a:p>
            <a:pPr marL="0" indent="0">
              <a:buNone/>
            </a:pP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Joanna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Chlęch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Bożena Kamińska, Mirosława Matusz, Anna Niegowska, Jolanta Staniczek, Anna Zając, Piotr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Badocha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Artur Czok, Jan Góral, Wojciech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Hüpsch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Andrzej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Micał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Adam Sarkowicz, Sylwester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Walczuk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Leszek Zdziech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Obraz 1">
            <a:extLst>
              <a:ext uri="{FF2B5EF4-FFF2-40B4-BE49-F238E27FC236}">
                <a16:creationId xmlns:a16="http://schemas.microsoft.com/office/drawing/2014/main" xmlns="" id="{AD18E5FE-1E94-39C9-A5E4-F74C3C25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2" y="138581"/>
            <a:ext cx="2905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az 3">
            <a:extLst>
              <a:ext uri="{FF2B5EF4-FFF2-40B4-BE49-F238E27FC236}">
                <a16:creationId xmlns:a16="http://schemas.microsoft.com/office/drawing/2014/main" xmlns="" id="{903E8F1E-4269-5F6F-4803-0529C4C0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77" y="10075"/>
            <a:ext cx="1376520" cy="13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1E6229F-332D-3D74-AF7D-62B41203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51" y="120501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CF3B58C7-1CBB-228C-C352-7B21034C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04" y="0"/>
            <a:ext cx="2762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C0994-904A-69E4-192F-90F64B652884}"/>
              </a:ext>
            </a:extLst>
          </p:cNvPr>
          <p:cNvSpPr txBox="1"/>
          <p:nvPr/>
        </p:nvSpPr>
        <p:spPr>
          <a:xfrm>
            <a:off x="3644393" y="1429686"/>
            <a:ext cx="4530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Zasłużeni dla Szkolnego Związku      Sportowego w Gliwicach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2E9798E8-3C28-C961-5DD0-2E9C25D834E7}"/>
              </a:ext>
            </a:extLst>
          </p:cNvPr>
          <p:cNvCxnSpPr/>
          <p:nvPr/>
        </p:nvCxnSpPr>
        <p:spPr>
          <a:xfrm>
            <a:off x="1828801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CEBF1022-D24A-BD4E-5EC9-F1D1D3F7FF5C}"/>
              </a:ext>
            </a:extLst>
          </p:cNvPr>
          <p:cNvCxnSpPr/>
          <p:nvPr/>
        </p:nvCxnSpPr>
        <p:spPr>
          <a:xfrm>
            <a:off x="9937335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Sportowa Biegaczka Z Wielobarwnych Farb Kolorowy Rysunek Sportu I Zdrowego  Stylu życia | Premium Wektor">
            <a:extLst>
              <a:ext uri="{FF2B5EF4-FFF2-40B4-BE49-F238E27FC236}">
                <a16:creationId xmlns:a16="http://schemas.microsoft.com/office/drawing/2014/main" xmlns="" id="{0F742558-90C7-4A0D-834E-01B890E2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" y="1623701"/>
            <a:ext cx="1579733" cy="19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lakat Piłka nożna ikonę szkicu. Piłka rysunek w doodles stylu. Piłka na  wymiar • sztuka, atrament, element • REDRO.pl">
            <a:extLst>
              <a:ext uri="{FF2B5EF4-FFF2-40B4-BE49-F238E27FC236}">
                <a16:creationId xmlns:a16="http://schemas.microsoft.com/office/drawing/2014/main" xmlns="" id="{731608E8-139D-D0E9-FE6C-617D6AD7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362" y="2103512"/>
            <a:ext cx="1767733" cy="176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aklejki na ścianę Siatkówka - Poczuj smak zwycięstwa • Pixers® - Żyjemy by  zmieniać">
            <a:extLst>
              <a:ext uri="{FF2B5EF4-FFF2-40B4-BE49-F238E27FC236}">
                <a16:creationId xmlns:a16="http://schemas.microsoft.com/office/drawing/2014/main" xmlns="" id="{D2115B27-9DBC-7CD0-35CB-A9DF3D3E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" y="4912718"/>
            <a:ext cx="1377786" cy="14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Koszykówka Sport Kreskówka Kolorowe Cliparty | Premium Wektor">
            <a:extLst>
              <a:ext uri="{FF2B5EF4-FFF2-40B4-BE49-F238E27FC236}">
                <a16:creationId xmlns:a16="http://schemas.microsoft.com/office/drawing/2014/main" xmlns="" id="{E81062E5-3576-013C-858B-ABA1407D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141" y="4240850"/>
            <a:ext cx="1433133" cy="19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B87C67-6CF8-1A14-FA69-26E10FC1D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65" y="2276153"/>
            <a:ext cx="7494659" cy="43110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Zasłużonymi dla Szkolnego Związku Sportowego w Gliwicach zostali:</a:t>
            </a:r>
          </a:p>
          <a:p>
            <a:pPr marL="0" indent="0">
              <a:buNone/>
            </a:pP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Mariola </a:t>
            </a:r>
            <a:r>
              <a:rPr lang="pl-PL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Bucher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Beata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Buczny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Katarzyna 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Dąbrowska, Zofia Dąbrowska, Magdalena </a:t>
            </a:r>
            <a:r>
              <a:rPr lang="pl-PL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Droździak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-Wrona,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Agnieszka Konopka, Teresa Lobos, Joanna Łoś-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Tomczyszyn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Piotr Gapiński, Rafał Hajduga, Maciej </a:t>
            </a:r>
            <a:r>
              <a:rPr lang="pl-PL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Jureko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Bartłomiej </a:t>
            </a:r>
            <a:r>
              <a:rPr lang="pl-PL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Królicki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Kazimierz Lasko, Dariusz </a:t>
            </a:r>
            <a:r>
              <a:rPr lang="pl-PL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Łastawiecki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Andrzej Niewiadomski, Tomasz Polewka, Marcin Puc, Wacław Suchecki, Piotr Szendzielorz, Wojciech </a:t>
            </a:r>
            <a:r>
              <a:rPr lang="pl-PL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Szwarczyński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Adam </a:t>
            </a:r>
            <a:r>
              <a:rPr lang="pl-PL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Śniegórski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Zdzisław </a:t>
            </a:r>
            <a:r>
              <a:rPr lang="pl-PL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Żabiałowicz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Adam Biernat, Jacek </a:t>
            </a:r>
            <a:r>
              <a:rPr lang="pl-PL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Dobranowski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Marcin </a:t>
            </a:r>
            <a:r>
              <a:rPr lang="pl-PL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Guś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Jarosław </a:t>
            </a:r>
            <a:r>
              <a:rPr lang="pl-PL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Kocela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Michał Matuszewski, Wojciech </a:t>
            </a:r>
            <a:r>
              <a:rPr lang="pl-PL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Wiśniowicz</a:t>
            </a:r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Obraz 1">
            <a:extLst>
              <a:ext uri="{FF2B5EF4-FFF2-40B4-BE49-F238E27FC236}">
                <a16:creationId xmlns:a16="http://schemas.microsoft.com/office/drawing/2014/main" xmlns="" id="{AD18E5FE-1E94-39C9-A5E4-F74C3C25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2" y="138581"/>
            <a:ext cx="2905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az 3">
            <a:extLst>
              <a:ext uri="{FF2B5EF4-FFF2-40B4-BE49-F238E27FC236}">
                <a16:creationId xmlns:a16="http://schemas.microsoft.com/office/drawing/2014/main" xmlns="" id="{903E8F1E-4269-5F6F-4803-0529C4C0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77" y="10075"/>
            <a:ext cx="1376520" cy="13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1E6229F-332D-3D74-AF7D-62B41203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51" y="120501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CF3B58C7-1CBB-228C-C352-7B21034C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04" y="0"/>
            <a:ext cx="2762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C0994-904A-69E4-192F-90F64B652884}"/>
              </a:ext>
            </a:extLst>
          </p:cNvPr>
          <p:cNvSpPr txBox="1"/>
          <p:nvPr/>
        </p:nvSpPr>
        <p:spPr>
          <a:xfrm>
            <a:off x="3644393" y="1429686"/>
            <a:ext cx="4530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Zasłużeni dla Szkolnego Związku      Sportowego w Gliwicach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2E9798E8-3C28-C961-5DD0-2E9C25D834E7}"/>
              </a:ext>
            </a:extLst>
          </p:cNvPr>
          <p:cNvCxnSpPr/>
          <p:nvPr/>
        </p:nvCxnSpPr>
        <p:spPr>
          <a:xfrm>
            <a:off x="1828801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CEBF1022-D24A-BD4E-5EC9-F1D1D3F7FF5C}"/>
              </a:ext>
            </a:extLst>
          </p:cNvPr>
          <p:cNvCxnSpPr/>
          <p:nvPr/>
        </p:nvCxnSpPr>
        <p:spPr>
          <a:xfrm>
            <a:off x="9937335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Sportowa Biegaczka Z Wielobarwnych Farb Kolorowy Rysunek Sportu I Zdrowego  Stylu życia | Premium Wektor">
            <a:extLst>
              <a:ext uri="{FF2B5EF4-FFF2-40B4-BE49-F238E27FC236}">
                <a16:creationId xmlns:a16="http://schemas.microsoft.com/office/drawing/2014/main" xmlns="" id="{0F742558-90C7-4A0D-834E-01B890E2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" y="1623701"/>
            <a:ext cx="1579733" cy="19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lakat Piłka nożna ikonę szkicu. Piłka rysunek w doodles stylu. Piłka na  wymiar • sztuka, atrament, element • REDRO.pl">
            <a:extLst>
              <a:ext uri="{FF2B5EF4-FFF2-40B4-BE49-F238E27FC236}">
                <a16:creationId xmlns:a16="http://schemas.microsoft.com/office/drawing/2014/main" xmlns="" id="{731608E8-139D-D0E9-FE6C-617D6AD7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362" y="2103512"/>
            <a:ext cx="1767733" cy="176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aklejki na ścianę Siatkówka - Poczuj smak zwycięstwa • Pixers® - Żyjemy by  zmieniać">
            <a:extLst>
              <a:ext uri="{FF2B5EF4-FFF2-40B4-BE49-F238E27FC236}">
                <a16:creationId xmlns:a16="http://schemas.microsoft.com/office/drawing/2014/main" xmlns="" id="{D2115B27-9DBC-7CD0-35CB-A9DF3D3E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" y="4912718"/>
            <a:ext cx="1377786" cy="14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Koszykówka Sport Kreskówka Kolorowe Cliparty | Premium Wektor">
            <a:extLst>
              <a:ext uri="{FF2B5EF4-FFF2-40B4-BE49-F238E27FC236}">
                <a16:creationId xmlns:a16="http://schemas.microsoft.com/office/drawing/2014/main" xmlns="" id="{E81062E5-3576-013C-858B-ABA1407D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141" y="4240850"/>
            <a:ext cx="1433133" cy="19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3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B87C67-6CF8-1A14-FA69-26E10FC1D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65" y="2469733"/>
            <a:ext cx="7494659" cy="41174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II wojnie światowej sport szkolny w Gliwicach tworzyło grono najbardziej aktywnych i ofiarnych nauczycieli wychowania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fizycznego wspieranych przez trenerów, dyrektorów szkół, działaczy i sympatyków sportu szkolnego oraz władze oświatowe. W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trudnym okresie odbudowy organizowali oni pierwsze szkolne koła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sportowe, a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następnie Zrzeszenie Sportowe „Zryw”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Szkolny Związek Sportowy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Główny Komitet Kultury Fizycznej w dniu 25.II.1953 roku podjął uchwałę w sprawie powołania Zrzeszenia Sportowego Szkolnictwa Zawodowego „Zryw”. W kwietniu ówczesna Dyrekcja Okręgowa Szkolenia Zawodowego w Katowicach powołała Komisję Organizacyjną Zrzeszenia Sportowego „Zryw”, a kilkanaście dni później odbył się Okręgowy Zjazd Delegatów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Zrzeszenia Sportowego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„Zryw”.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1953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został umownie uznany za początek historii SZS, który oficjalnie powstał cztery lata później, ale w pełni kontynuował dorobek „Zrywu”. 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Współtwórcami znaczących wówczas sukcesów sportowych „Zrywu” </a:t>
            </a:r>
            <a:b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Szkolnych Klubów Sportowych w Gliwicach, byli doświadczeni nauczyciele wychowania fizycznego: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Józef Hładysz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Fryderyk Koziarz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Kazimierz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Harcuła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Czołowski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Michał Lewicki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Alojzy Zachariasiewicz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wielu innych, których nie sposób wymienić.</a:t>
            </a:r>
          </a:p>
          <a:p>
            <a:pPr marL="0" indent="0" algn="just"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Obraz 1">
            <a:extLst>
              <a:ext uri="{FF2B5EF4-FFF2-40B4-BE49-F238E27FC236}">
                <a16:creationId xmlns:a16="http://schemas.microsoft.com/office/drawing/2014/main" xmlns="" id="{AD18E5FE-1E94-39C9-A5E4-F74C3C25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2" y="138581"/>
            <a:ext cx="2905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az 3">
            <a:extLst>
              <a:ext uri="{FF2B5EF4-FFF2-40B4-BE49-F238E27FC236}">
                <a16:creationId xmlns:a16="http://schemas.microsoft.com/office/drawing/2014/main" xmlns="" id="{903E8F1E-4269-5F6F-4803-0529C4C0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77" y="10075"/>
            <a:ext cx="1376520" cy="13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1E6229F-332D-3D74-AF7D-62B41203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51" y="120501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CF3B58C7-1CBB-228C-C352-7B21034C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04" y="0"/>
            <a:ext cx="2762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C0994-904A-69E4-192F-90F64B652884}"/>
              </a:ext>
            </a:extLst>
          </p:cNvPr>
          <p:cNvSpPr txBox="1"/>
          <p:nvPr/>
        </p:nvSpPr>
        <p:spPr>
          <a:xfrm>
            <a:off x="3644393" y="1429686"/>
            <a:ext cx="4530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Historia Szkolnego Związku     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Sportowego w Gliwicach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2E9798E8-3C28-C961-5DD0-2E9C25D834E7}"/>
              </a:ext>
            </a:extLst>
          </p:cNvPr>
          <p:cNvCxnSpPr/>
          <p:nvPr/>
        </p:nvCxnSpPr>
        <p:spPr>
          <a:xfrm>
            <a:off x="1828801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CEBF1022-D24A-BD4E-5EC9-F1D1D3F7FF5C}"/>
              </a:ext>
            </a:extLst>
          </p:cNvPr>
          <p:cNvCxnSpPr/>
          <p:nvPr/>
        </p:nvCxnSpPr>
        <p:spPr>
          <a:xfrm>
            <a:off x="9937335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Sportowa Biegaczka Z Wielobarwnych Farb Kolorowy Rysunek Sportu I Zdrowego  Stylu życia | Premium Wektor">
            <a:extLst>
              <a:ext uri="{FF2B5EF4-FFF2-40B4-BE49-F238E27FC236}">
                <a16:creationId xmlns:a16="http://schemas.microsoft.com/office/drawing/2014/main" xmlns="" id="{0F742558-90C7-4A0D-834E-01B890E2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" y="1623701"/>
            <a:ext cx="1579733" cy="19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lakat Piłka nożna ikonę szkicu. Piłka rysunek w doodles stylu. Piłka na  wymiar • sztuka, atrament, element • REDRO.pl">
            <a:extLst>
              <a:ext uri="{FF2B5EF4-FFF2-40B4-BE49-F238E27FC236}">
                <a16:creationId xmlns:a16="http://schemas.microsoft.com/office/drawing/2014/main" xmlns="" id="{731608E8-139D-D0E9-FE6C-617D6AD7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362" y="2103512"/>
            <a:ext cx="1767733" cy="176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aklejki na ścianę Siatkówka - Poczuj smak zwycięstwa • Pixers® - Żyjemy by  zmieniać">
            <a:extLst>
              <a:ext uri="{FF2B5EF4-FFF2-40B4-BE49-F238E27FC236}">
                <a16:creationId xmlns:a16="http://schemas.microsoft.com/office/drawing/2014/main" xmlns="" id="{D2115B27-9DBC-7CD0-35CB-A9DF3D3E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" y="4912718"/>
            <a:ext cx="1377786" cy="14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Koszykówka Sport Kreskówka Kolorowe Cliparty | Premium Wektor">
            <a:extLst>
              <a:ext uri="{FF2B5EF4-FFF2-40B4-BE49-F238E27FC236}">
                <a16:creationId xmlns:a16="http://schemas.microsoft.com/office/drawing/2014/main" xmlns="" id="{E81062E5-3576-013C-858B-ABA1407D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141" y="4240850"/>
            <a:ext cx="1433133" cy="19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4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B87C67-6CF8-1A14-FA69-26E10FC1D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65" y="2469733"/>
            <a:ext cx="7494659" cy="41174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grudniu 1957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roku zostaje zwołany w Katowicach II Okręgowy Zjazd Zrzeszenia Sportowego „Zryw” z udziałem przedstawicieli Szkolnych Klubów Sportowych, który przekształcił się w I Okręgowy Zjazd Delegatów Szkolnego Związku Sportowego.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omawianych latach koordynatorami działalności sportowej szkół w Gliwicach byli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Leszek Wyspiański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Marceli Dąbrowski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17.XII.1964 powstaje I Zarząd Oddziału SZS, którego prezesem zostaje Inspektor Oświaty i Wychowania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Józef Wolak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sekretarzem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Marceli Dąbrowski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członkami: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Ludwik Wójcik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Foniok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Wacław Huk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Kazimierz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Harcuła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Andrzej Śnieżek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Mieczysław Pięta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Następnie funkcje prezesów pełnili: 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Marceli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Dąbrowski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Piotr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Kiempa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Ludwik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Wójcik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Stanisław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Bijok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Krzysztof Przybyłowicz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Renata Caban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Krystyna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Błasiak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2005 do 2020 funkcję prezesa pełnił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Wiesław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Prymaczenko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od roku 2020 funkcję prezesa pełni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Sylwester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Walczuk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Obraz 1">
            <a:extLst>
              <a:ext uri="{FF2B5EF4-FFF2-40B4-BE49-F238E27FC236}">
                <a16:creationId xmlns:a16="http://schemas.microsoft.com/office/drawing/2014/main" xmlns="" id="{AD18E5FE-1E94-39C9-A5E4-F74C3C25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2" y="138581"/>
            <a:ext cx="2905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az 3">
            <a:extLst>
              <a:ext uri="{FF2B5EF4-FFF2-40B4-BE49-F238E27FC236}">
                <a16:creationId xmlns:a16="http://schemas.microsoft.com/office/drawing/2014/main" xmlns="" id="{903E8F1E-4269-5F6F-4803-0529C4C0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77" y="10075"/>
            <a:ext cx="1376520" cy="13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1E6229F-332D-3D74-AF7D-62B41203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51" y="120501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CF3B58C7-1CBB-228C-C352-7B21034C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04" y="0"/>
            <a:ext cx="2762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C0994-904A-69E4-192F-90F64B652884}"/>
              </a:ext>
            </a:extLst>
          </p:cNvPr>
          <p:cNvSpPr txBox="1"/>
          <p:nvPr/>
        </p:nvSpPr>
        <p:spPr>
          <a:xfrm>
            <a:off x="3644393" y="1429686"/>
            <a:ext cx="4530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Historia Szkolnego Związku     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Sportowego w Gliwicach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2E9798E8-3C28-C961-5DD0-2E9C25D834E7}"/>
              </a:ext>
            </a:extLst>
          </p:cNvPr>
          <p:cNvCxnSpPr/>
          <p:nvPr/>
        </p:nvCxnSpPr>
        <p:spPr>
          <a:xfrm>
            <a:off x="1828801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CEBF1022-D24A-BD4E-5EC9-F1D1D3F7FF5C}"/>
              </a:ext>
            </a:extLst>
          </p:cNvPr>
          <p:cNvCxnSpPr/>
          <p:nvPr/>
        </p:nvCxnSpPr>
        <p:spPr>
          <a:xfrm>
            <a:off x="9937335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Sportowa Biegaczka Z Wielobarwnych Farb Kolorowy Rysunek Sportu I Zdrowego  Stylu życia | Premium Wektor">
            <a:extLst>
              <a:ext uri="{FF2B5EF4-FFF2-40B4-BE49-F238E27FC236}">
                <a16:creationId xmlns:a16="http://schemas.microsoft.com/office/drawing/2014/main" xmlns="" id="{0F742558-90C7-4A0D-834E-01B890E2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" y="1623701"/>
            <a:ext cx="1579733" cy="19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lakat Piłka nożna ikonę szkicu. Piłka rysunek w doodles stylu. Piłka na  wymiar • sztuka, atrament, element • REDRO.pl">
            <a:extLst>
              <a:ext uri="{FF2B5EF4-FFF2-40B4-BE49-F238E27FC236}">
                <a16:creationId xmlns:a16="http://schemas.microsoft.com/office/drawing/2014/main" xmlns="" id="{731608E8-139D-D0E9-FE6C-617D6AD7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362" y="2103512"/>
            <a:ext cx="1767733" cy="176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aklejki na ścianę Siatkówka - Poczuj smak zwycięstwa • Pixers® - Żyjemy by  zmieniać">
            <a:extLst>
              <a:ext uri="{FF2B5EF4-FFF2-40B4-BE49-F238E27FC236}">
                <a16:creationId xmlns:a16="http://schemas.microsoft.com/office/drawing/2014/main" xmlns="" id="{D2115B27-9DBC-7CD0-35CB-A9DF3D3E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" y="4912718"/>
            <a:ext cx="1377786" cy="14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Koszykówka Sport Kreskówka Kolorowe Cliparty | Premium Wektor">
            <a:extLst>
              <a:ext uri="{FF2B5EF4-FFF2-40B4-BE49-F238E27FC236}">
                <a16:creationId xmlns:a16="http://schemas.microsoft.com/office/drawing/2014/main" xmlns="" id="{E81062E5-3576-013C-858B-ABA1407D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141" y="4240850"/>
            <a:ext cx="1433133" cy="19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3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B87C67-6CF8-1A14-FA69-26E10FC1D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65" y="2469733"/>
            <a:ext cx="7494659" cy="4117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Sekretarzami Zarządów Oddziału SZS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byli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Marceli Dąbrowski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1966,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Jerzy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Smosarski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1966–1977,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Michał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Lewicki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1978–1979,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Wanda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Wójcik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1980–1982,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Wiesław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Prymaczenko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1983–1991,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Magda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Sośnicka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1992–1993,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Wiesław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Prymaczenko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 –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1995,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Wojciech Witkowski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1995 – 2012 (ze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względu na chorobę od 2012 zastępował go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Wiesław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Prymaczenko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Sylwester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Walczuk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2018 do nadal.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Rejonowymi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organizatorami sportu byli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Marceli Dąbrowski - 1963-1966,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Jerzy Smosarski - 1966-1967,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Michał Lewicki -1978-1979,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Wanda Wójcik - 1980-1982,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Wiesław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Prymaczenko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1983-2015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oraz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września 2015 do chwili obecnej Sylwester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Walczuk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Obraz 1">
            <a:extLst>
              <a:ext uri="{FF2B5EF4-FFF2-40B4-BE49-F238E27FC236}">
                <a16:creationId xmlns:a16="http://schemas.microsoft.com/office/drawing/2014/main" xmlns="" id="{AD18E5FE-1E94-39C9-A5E4-F74C3C25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2" y="138581"/>
            <a:ext cx="2905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az 3">
            <a:extLst>
              <a:ext uri="{FF2B5EF4-FFF2-40B4-BE49-F238E27FC236}">
                <a16:creationId xmlns:a16="http://schemas.microsoft.com/office/drawing/2014/main" xmlns="" id="{903E8F1E-4269-5F6F-4803-0529C4C0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77" y="10075"/>
            <a:ext cx="1376520" cy="13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1E6229F-332D-3D74-AF7D-62B41203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51" y="120501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CF3B58C7-1CBB-228C-C352-7B21034C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04" y="0"/>
            <a:ext cx="2762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C0994-904A-69E4-192F-90F64B652884}"/>
              </a:ext>
            </a:extLst>
          </p:cNvPr>
          <p:cNvSpPr txBox="1"/>
          <p:nvPr/>
        </p:nvSpPr>
        <p:spPr>
          <a:xfrm>
            <a:off x="3644393" y="1429686"/>
            <a:ext cx="4530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Historia Szkolnego Związku     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Sportowego w Gliwicach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2E9798E8-3C28-C961-5DD0-2E9C25D834E7}"/>
              </a:ext>
            </a:extLst>
          </p:cNvPr>
          <p:cNvCxnSpPr/>
          <p:nvPr/>
        </p:nvCxnSpPr>
        <p:spPr>
          <a:xfrm>
            <a:off x="1828801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CEBF1022-D24A-BD4E-5EC9-F1D1D3F7FF5C}"/>
              </a:ext>
            </a:extLst>
          </p:cNvPr>
          <p:cNvCxnSpPr/>
          <p:nvPr/>
        </p:nvCxnSpPr>
        <p:spPr>
          <a:xfrm>
            <a:off x="9937335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Sportowa Biegaczka Z Wielobarwnych Farb Kolorowy Rysunek Sportu I Zdrowego  Stylu życia | Premium Wektor">
            <a:extLst>
              <a:ext uri="{FF2B5EF4-FFF2-40B4-BE49-F238E27FC236}">
                <a16:creationId xmlns:a16="http://schemas.microsoft.com/office/drawing/2014/main" xmlns="" id="{0F742558-90C7-4A0D-834E-01B890E2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" y="1623701"/>
            <a:ext cx="1579733" cy="19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lakat Piłka nożna ikonę szkicu. Piłka rysunek w doodles stylu. Piłka na  wymiar • sztuka, atrament, element • REDRO.pl">
            <a:extLst>
              <a:ext uri="{FF2B5EF4-FFF2-40B4-BE49-F238E27FC236}">
                <a16:creationId xmlns:a16="http://schemas.microsoft.com/office/drawing/2014/main" xmlns="" id="{731608E8-139D-D0E9-FE6C-617D6AD7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362" y="2103512"/>
            <a:ext cx="1767733" cy="176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aklejki na ścianę Siatkówka - Poczuj smak zwycięstwa • Pixers® - Żyjemy by  zmieniać">
            <a:extLst>
              <a:ext uri="{FF2B5EF4-FFF2-40B4-BE49-F238E27FC236}">
                <a16:creationId xmlns:a16="http://schemas.microsoft.com/office/drawing/2014/main" xmlns="" id="{D2115B27-9DBC-7CD0-35CB-A9DF3D3E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" y="4912718"/>
            <a:ext cx="1377786" cy="14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Koszykówka Sport Kreskówka Kolorowe Cliparty | Premium Wektor">
            <a:extLst>
              <a:ext uri="{FF2B5EF4-FFF2-40B4-BE49-F238E27FC236}">
                <a16:creationId xmlns:a16="http://schemas.microsoft.com/office/drawing/2014/main" xmlns="" id="{E81062E5-3576-013C-858B-ABA1407D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141" y="4240850"/>
            <a:ext cx="1433133" cy="19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B87C67-6CF8-1A14-FA69-26E10FC1D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65" y="2469733"/>
            <a:ext cx="7494659" cy="411742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Międzyszkolny Klub Sportowy</a:t>
            </a:r>
            <a:endParaRPr lang="pl-PL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Międzyszkolny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Klub Sportowy Gliwice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powstał 20.I.1958 roku.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Pierwszym prezesem był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Józef Wolak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następnie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Tadeusz Bryndza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Zenon Sęk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Zbigniew Harenda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Olgierd Zajączkowski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Jerzy Popławski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Stanisław Bogusz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Józef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Lazarowicz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Wojciech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Jezik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Pierwszą sekcją sportowo – wychowawczą, była sekcja piłki nożnej, którą założył               i wzorowo prowadził w latach 50 pan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Leszek Wyspiański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Szkole Podstawowej              w Wójtowej Wsi. Wychował on wielu znanych piłkarzy, między innymi reprezentanta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Polski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Joachima Krajczego.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Sekretarzem MKS–u, jego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siłą - od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zarania był profesor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Fryderyk Koziarz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nauczyciel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wychowania fizycznego w Liceum Pedagogicznym, wychowawca wielu pokoleń nauczycieli tego przedmiotu.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MKS posiadał następujące sekcje: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piłki nożnej, piłki ręcznej dziewcząt i chłopców, koszykówki dziewcząt i chłopców, siatkówki chłopców, gimnastyki sportowej dziewcząt i chłopców, gimnastyki artystycznej oraz sekcję lekkoatletyczną. Wszystkie sekcje osiągały bardzo dobre wyniki w skali województwa i kraju.</a:t>
            </a:r>
          </a:p>
          <a:p>
            <a:pPr marL="0" indent="0">
              <a:spcBef>
                <a:spcPts val="0"/>
              </a:spcBef>
              <a:buNone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Obraz 1">
            <a:extLst>
              <a:ext uri="{FF2B5EF4-FFF2-40B4-BE49-F238E27FC236}">
                <a16:creationId xmlns:a16="http://schemas.microsoft.com/office/drawing/2014/main" xmlns="" id="{AD18E5FE-1E94-39C9-A5E4-F74C3C25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2" y="138581"/>
            <a:ext cx="2905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az 3">
            <a:extLst>
              <a:ext uri="{FF2B5EF4-FFF2-40B4-BE49-F238E27FC236}">
                <a16:creationId xmlns:a16="http://schemas.microsoft.com/office/drawing/2014/main" xmlns="" id="{903E8F1E-4269-5F6F-4803-0529C4C0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77" y="10075"/>
            <a:ext cx="1376520" cy="13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1E6229F-332D-3D74-AF7D-62B41203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51" y="120501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CF3B58C7-1CBB-228C-C352-7B21034C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04" y="0"/>
            <a:ext cx="2762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C0994-904A-69E4-192F-90F64B652884}"/>
              </a:ext>
            </a:extLst>
          </p:cNvPr>
          <p:cNvSpPr txBox="1"/>
          <p:nvPr/>
        </p:nvSpPr>
        <p:spPr>
          <a:xfrm>
            <a:off x="3644393" y="1429686"/>
            <a:ext cx="4530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Historia Szkolnego Związku     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Sportowego w Gliwicach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2E9798E8-3C28-C961-5DD0-2E9C25D834E7}"/>
              </a:ext>
            </a:extLst>
          </p:cNvPr>
          <p:cNvCxnSpPr/>
          <p:nvPr/>
        </p:nvCxnSpPr>
        <p:spPr>
          <a:xfrm>
            <a:off x="1828801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CEBF1022-D24A-BD4E-5EC9-F1D1D3F7FF5C}"/>
              </a:ext>
            </a:extLst>
          </p:cNvPr>
          <p:cNvCxnSpPr/>
          <p:nvPr/>
        </p:nvCxnSpPr>
        <p:spPr>
          <a:xfrm>
            <a:off x="9937335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Sportowa Biegaczka Z Wielobarwnych Farb Kolorowy Rysunek Sportu I Zdrowego  Stylu życia | Premium Wektor">
            <a:extLst>
              <a:ext uri="{FF2B5EF4-FFF2-40B4-BE49-F238E27FC236}">
                <a16:creationId xmlns:a16="http://schemas.microsoft.com/office/drawing/2014/main" xmlns="" id="{0F742558-90C7-4A0D-834E-01B890E2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" y="1623701"/>
            <a:ext cx="1579733" cy="19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lakat Piłka nożna ikonę szkicu. Piłka rysunek w doodles stylu. Piłka na  wymiar • sztuka, atrament, element • REDRO.pl">
            <a:extLst>
              <a:ext uri="{FF2B5EF4-FFF2-40B4-BE49-F238E27FC236}">
                <a16:creationId xmlns:a16="http://schemas.microsoft.com/office/drawing/2014/main" xmlns="" id="{731608E8-139D-D0E9-FE6C-617D6AD7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362" y="2103512"/>
            <a:ext cx="1767733" cy="176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aklejki na ścianę Siatkówka - Poczuj smak zwycięstwa • Pixers® - Żyjemy by  zmieniać">
            <a:extLst>
              <a:ext uri="{FF2B5EF4-FFF2-40B4-BE49-F238E27FC236}">
                <a16:creationId xmlns:a16="http://schemas.microsoft.com/office/drawing/2014/main" xmlns="" id="{D2115B27-9DBC-7CD0-35CB-A9DF3D3E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" y="4912718"/>
            <a:ext cx="1377786" cy="14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Koszykówka Sport Kreskówka Kolorowe Cliparty | Premium Wektor">
            <a:extLst>
              <a:ext uri="{FF2B5EF4-FFF2-40B4-BE49-F238E27FC236}">
                <a16:creationId xmlns:a16="http://schemas.microsoft.com/office/drawing/2014/main" xmlns="" id="{E81062E5-3576-013C-858B-ABA1407D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141" y="4240850"/>
            <a:ext cx="1433133" cy="19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7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B87C67-6CF8-1A14-FA69-26E10FC1D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65" y="2469733"/>
            <a:ext cx="7494659" cy="411742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Międzyszkolny Klub Sportowy</a:t>
            </a:r>
            <a:endParaRPr lang="pl-PL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MKS był dostarczycielem utalentowanych i wyszkolonych zawodników do gliwickich klubów sportowych: Piasta, AZS-u, Sośnicy oraz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Chlubą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MKS-u była sekcja lekkoatletyczna, najlepsza sekcja LA na Śląsku z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Ewą Gryziecką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czele. Wychowankami MKS byli ponadto: Wiesława Kowalska, Danuta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Hrynowiecka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Ludmiła Bortnowska, Ewa Szydłowska, Beata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Habrzyk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Piotr Sobota, Czesław Okoński, Dariusz Ludwig, Marek Dąbrowski, Ludwik Nowak, Jerzy Gorgoń,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Stefan </a:t>
            </a:r>
            <a:r>
              <a:rPr lang="pl-P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Dryszel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wielu innych.</a:t>
            </a:r>
          </a:p>
          <a:p>
            <a:pPr marL="0" indent="0" algn="just"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latach 70 SZS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połączył się z AZS-em tworząc SZS - AZS.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MKS Gliwice i jego sekcje zostały wchłonięte przez AZS. W niedługim czasie, niektóre przestały działać, inne przeszły do AZS-u, a bardzo prężna sekcja lekkoatletyczna do Piasta. MKS przestał istnieć. Dopiero po kilkunastu latach reaktywowano MKS,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z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późniejszą nazwą MKS-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sekcją koszykówki chłopców. Po kilku latach MKS ze względów finansowych musiał zakończyć jego żywotność. </a:t>
            </a:r>
          </a:p>
          <a:p>
            <a:pPr marL="0" indent="0">
              <a:spcBef>
                <a:spcPts val="0"/>
              </a:spcBef>
              <a:buNone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Obraz 1">
            <a:extLst>
              <a:ext uri="{FF2B5EF4-FFF2-40B4-BE49-F238E27FC236}">
                <a16:creationId xmlns:a16="http://schemas.microsoft.com/office/drawing/2014/main" xmlns="" id="{AD18E5FE-1E94-39C9-A5E4-F74C3C25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2" y="138581"/>
            <a:ext cx="2905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az 3">
            <a:extLst>
              <a:ext uri="{FF2B5EF4-FFF2-40B4-BE49-F238E27FC236}">
                <a16:creationId xmlns:a16="http://schemas.microsoft.com/office/drawing/2014/main" xmlns="" id="{903E8F1E-4269-5F6F-4803-0529C4C0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77" y="10075"/>
            <a:ext cx="1376520" cy="13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1E6229F-332D-3D74-AF7D-62B41203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51" y="120501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CF3B58C7-1CBB-228C-C352-7B21034C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04" y="0"/>
            <a:ext cx="2762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C0994-904A-69E4-192F-90F64B652884}"/>
              </a:ext>
            </a:extLst>
          </p:cNvPr>
          <p:cNvSpPr txBox="1"/>
          <p:nvPr/>
        </p:nvSpPr>
        <p:spPr>
          <a:xfrm>
            <a:off x="3644393" y="1429686"/>
            <a:ext cx="4530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Historia Szkolnego Związku     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Sportowego w Gliwicach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2E9798E8-3C28-C961-5DD0-2E9C25D834E7}"/>
              </a:ext>
            </a:extLst>
          </p:cNvPr>
          <p:cNvCxnSpPr/>
          <p:nvPr/>
        </p:nvCxnSpPr>
        <p:spPr>
          <a:xfrm>
            <a:off x="1828801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CEBF1022-D24A-BD4E-5EC9-F1D1D3F7FF5C}"/>
              </a:ext>
            </a:extLst>
          </p:cNvPr>
          <p:cNvCxnSpPr/>
          <p:nvPr/>
        </p:nvCxnSpPr>
        <p:spPr>
          <a:xfrm>
            <a:off x="9937335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Sportowa Biegaczka Z Wielobarwnych Farb Kolorowy Rysunek Sportu I Zdrowego  Stylu życia | Premium Wektor">
            <a:extLst>
              <a:ext uri="{FF2B5EF4-FFF2-40B4-BE49-F238E27FC236}">
                <a16:creationId xmlns:a16="http://schemas.microsoft.com/office/drawing/2014/main" xmlns="" id="{0F742558-90C7-4A0D-834E-01B890E2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" y="1623701"/>
            <a:ext cx="1579733" cy="19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lakat Piłka nożna ikonę szkicu. Piłka rysunek w doodles stylu. Piłka na  wymiar • sztuka, atrament, element • REDRO.pl">
            <a:extLst>
              <a:ext uri="{FF2B5EF4-FFF2-40B4-BE49-F238E27FC236}">
                <a16:creationId xmlns:a16="http://schemas.microsoft.com/office/drawing/2014/main" xmlns="" id="{731608E8-139D-D0E9-FE6C-617D6AD7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362" y="2103512"/>
            <a:ext cx="1767733" cy="176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aklejki na ścianę Siatkówka - Poczuj smak zwycięstwa • Pixers® - Żyjemy by  zmieniać">
            <a:extLst>
              <a:ext uri="{FF2B5EF4-FFF2-40B4-BE49-F238E27FC236}">
                <a16:creationId xmlns:a16="http://schemas.microsoft.com/office/drawing/2014/main" xmlns="" id="{D2115B27-9DBC-7CD0-35CB-A9DF3D3E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" y="4912718"/>
            <a:ext cx="1377786" cy="14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Koszykówka Sport Kreskówka Kolorowe Cliparty | Premium Wektor">
            <a:extLst>
              <a:ext uri="{FF2B5EF4-FFF2-40B4-BE49-F238E27FC236}">
                <a16:creationId xmlns:a16="http://schemas.microsoft.com/office/drawing/2014/main" xmlns="" id="{E81062E5-3576-013C-858B-ABA1407D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141" y="4240850"/>
            <a:ext cx="1433133" cy="19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6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B87C67-6CF8-1A14-FA69-26E10FC1D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65" y="2469733"/>
            <a:ext cx="7494659" cy="41174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Czasy transformacji ustrojowej</a:t>
            </a:r>
          </a:p>
          <a:p>
            <a:pPr marL="0" indent="0" algn="just"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1989 roku rozpoczęły się trudne lata dla SZS. Władze zastanawiały się co zrobić </a:t>
            </a:r>
            <a:b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organizacją, która powstała za czasów PRL. Chciały wymyśleć coś, co by zastąpiło SZS. Lokalnie organizowano zawody w różnych dyscyplinach. Dzięki zaangażowaniu nauczycieli SZS przetrwał prawie w całym kraju. W 1992 w naszym województwie struktury SZS nie istniały tylko w 3 gminach. Do września 1993 bardzo ciężko było też w Gliwicach. Z miasta nie płynęła żadna pomoc. Sytuacja uległa poprawie dzięki pomocy wieloletniego nauczyciela I LO i metodyka Pana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Edwarda Mazura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który objął stanowisko wiceprezydenta miasta. Było to we wrześniu 1993 roku. Z czasem rządzący zauważyli, że nie są w stanie stworzyć innej organizacji, która umożliwiałaby uczniom zorganizowaną rywalizację w wielu różnorodnych dyscyplinach sportu od szczebla miasta i gminy poprzez wielostopniowe eliminację aż po mistrzostwa Polski a także niekiedy mistrzostwa Europy i Świata dla mistrzów krajowych </a:t>
            </a:r>
            <a:b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wybranych dyscyplinach sportowych. </a:t>
            </a:r>
          </a:p>
        </p:txBody>
      </p:sp>
      <p:pic>
        <p:nvPicPr>
          <p:cNvPr id="2050" name="Obraz 1">
            <a:extLst>
              <a:ext uri="{FF2B5EF4-FFF2-40B4-BE49-F238E27FC236}">
                <a16:creationId xmlns:a16="http://schemas.microsoft.com/office/drawing/2014/main" xmlns="" id="{AD18E5FE-1E94-39C9-A5E4-F74C3C25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2" y="138581"/>
            <a:ext cx="2905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az 3">
            <a:extLst>
              <a:ext uri="{FF2B5EF4-FFF2-40B4-BE49-F238E27FC236}">
                <a16:creationId xmlns:a16="http://schemas.microsoft.com/office/drawing/2014/main" xmlns="" id="{903E8F1E-4269-5F6F-4803-0529C4C0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77" y="10075"/>
            <a:ext cx="1376520" cy="13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1E6229F-332D-3D74-AF7D-62B41203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51" y="120501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CF3B58C7-1CBB-228C-C352-7B21034C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04" y="0"/>
            <a:ext cx="2762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C0994-904A-69E4-192F-90F64B652884}"/>
              </a:ext>
            </a:extLst>
          </p:cNvPr>
          <p:cNvSpPr txBox="1"/>
          <p:nvPr/>
        </p:nvSpPr>
        <p:spPr>
          <a:xfrm>
            <a:off x="3644393" y="1429686"/>
            <a:ext cx="4530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Historia Szkolnego Związku     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Sportowego w Gliwicach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2E9798E8-3C28-C961-5DD0-2E9C25D834E7}"/>
              </a:ext>
            </a:extLst>
          </p:cNvPr>
          <p:cNvCxnSpPr/>
          <p:nvPr/>
        </p:nvCxnSpPr>
        <p:spPr>
          <a:xfrm>
            <a:off x="1828801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CEBF1022-D24A-BD4E-5EC9-F1D1D3F7FF5C}"/>
              </a:ext>
            </a:extLst>
          </p:cNvPr>
          <p:cNvCxnSpPr/>
          <p:nvPr/>
        </p:nvCxnSpPr>
        <p:spPr>
          <a:xfrm>
            <a:off x="9937335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Sportowa Biegaczka Z Wielobarwnych Farb Kolorowy Rysunek Sportu I Zdrowego  Stylu życia | Premium Wektor">
            <a:extLst>
              <a:ext uri="{FF2B5EF4-FFF2-40B4-BE49-F238E27FC236}">
                <a16:creationId xmlns:a16="http://schemas.microsoft.com/office/drawing/2014/main" xmlns="" id="{0F742558-90C7-4A0D-834E-01B890E2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" y="1623701"/>
            <a:ext cx="1579733" cy="19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lakat Piłka nożna ikonę szkicu. Piłka rysunek w doodles stylu. Piłka na  wymiar • sztuka, atrament, element • REDRO.pl">
            <a:extLst>
              <a:ext uri="{FF2B5EF4-FFF2-40B4-BE49-F238E27FC236}">
                <a16:creationId xmlns:a16="http://schemas.microsoft.com/office/drawing/2014/main" xmlns="" id="{731608E8-139D-D0E9-FE6C-617D6AD7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362" y="2103512"/>
            <a:ext cx="1767733" cy="176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aklejki na ścianę Siatkówka - Poczuj smak zwycięstwa • Pixers® - Żyjemy by  zmieniać">
            <a:extLst>
              <a:ext uri="{FF2B5EF4-FFF2-40B4-BE49-F238E27FC236}">
                <a16:creationId xmlns:a16="http://schemas.microsoft.com/office/drawing/2014/main" xmlns="" id="{D2115B27-9DBC-7CD0-35CB-A9DF3D3E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" y="4912718"/>
            <a:ext cx="1377786" cy="14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Koszykówka Sport Kreskówka Kolorowe Cliparty | Premium Wektor">
            <a:extLst>
              <a:ext uri="{FF2B5EF4-FFF2-40B4-BE49-F238E27FC236}">
                <a16:creationId xmlns:a16="http://schemas.microsoft.com/office/drawing/2014/main" xmlns="" id="{E81062E5-3576-013C-858B-ABA1407D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141" y="4240850"/>
            <a:ext cx="1433133" cy="19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B87C67-6CF8-1A14-FA69-26E10FC1D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65" y="2469733"/>
            <a:ext cx="7494659" cy="41174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XXI wiek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Wymogi stawiane przez władze zwierzchnie spowodowały, że Szkolny Związek Sportowy musiał posiadać osobowość prawną. Dlatego 21 listopada 2005 roku Sąd Rejonowy w Gliwicach wpisał do Krajowego Rejestru Sądowego pod numerem 0000245503 Stowarzyszenie pod nazwą Szkolny Związek Sportowy w Gliwicach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z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siedzibą przy ulicy Rybnickiej 29. 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skład nowego Stowarzyszenia weszli: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Prezes –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Wiesław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Prymaczenko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Wiceprezesi –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Piotr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Badocha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Artur Czok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Wojciech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Hüpsch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Członkowie Zarządu: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Urszula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Bijańska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Góral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Michał Lachowicz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Józef Ramus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Jerzy Smosarski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 Zając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Leszek Zdziech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Wojciech Witkowski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Miejski Organizator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Sportu,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Komisji Rewizyjnej działali: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Krystyna Błasiak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Alicja Sikora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oraz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 Sarkowicz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który został jej przewodniczącym.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Obraz 1">
            <a:extLst>
              <a:ext uri="{FF2B5EF4-FFF2-40B4-BE49-F238E27FC236}">
                <a16:creationId xmlns:a16="http://schemas.microsoft.com/office/drawing/2014/main" xmlns="" id="{AD18E5FE-1E94-39C9-A5E4-F74C3C25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2" y="138581"/>
            <a:ext cx="2905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az 3">
            <a:extLst>
              <a:ext uri="{FF2B5EF4-FFF2-40B4-BE49-F238E27FC236}">
                <a16:creationId xmlns:a16="http://schemas.microsoft.com/office/drawing/2014/main" xmlns="" id="{903E8F1E-4269-5F6F-4803-0529C4C0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77" y="10075"/>
            <a:ext cx="1376520" cy="13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1E6229F-332D-3D74-AF7D-62B41203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51" y="120501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CF3B58C7-1CBB-228C-C352-7B21034C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04" y="0"/>
            <a:ext cx="2762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C0994-904A-69E4-192F-90F64B652884}"/>
              </a:ext>
            </a:extLst>
          </p:cNvPr>
          <p:cNvSpPr txBox="1"/>
          <p:nvPr/>
        </p:nvSpPr>
        <p:spPr>
          <a:xfrm>
            <a:off x="3644393" y="1429686"/>
            <a:ext cx="4530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Historia Szkolnego Związku     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Sportowego w Gliwicach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2E9798E8-3C28-C961-5DD0-2E9C25D834E7}"/>
              </a:ext>
            </a:extLst>
          </p:cNvPr>
          <p:cNvCxnSpPr/>
          <p:nvPr/>
        </p:nvCxnSpPr>
        <p:spPr>
          <a:xfrm>
            <a:off x="1828801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CEBF1022-D24A-BD4E-5EC9-F1D1D3F7FF5C}"/>
              </a:ext>
            </a:extLst>
          </p:cNvPr>
          <p:cNvCxnSpPr/>
          <p:nvPr/>
        </p:nvCxnSpPr>
        <p:spPr>
          <a:xfrm>
            <a:off x="9937335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Sportowa Biegaczka Z Wielobarwnych Farb Kolorowy Rysunek Sportu I Zdrowego  Stylu życia | Premium Wektor">
            <a:extLst>
              <a:ext uri="{FF2B5EF4-FFF2-40B4-BE49-F238E27FC236}">
                <a16:creationId xmlns:a16="http://schemas.microsoft.com/office/drawing/2014/main" xmlns="" id="{0F742558-90C7-4A0D-834E-01B890E2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" y="1623701"/>
            <a:ext cx="1579733" cy="19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lakat Piłka nożna ikonę szkicu. Piłka rysunek w doodles stylu. Piłka na  wymiar • sztuka, atrament, element • REDRO.pl">
            <a:extLst>
              <a:ext uri="{FF2B5EF4-FFF2-40B4-BE49-F238E27FC236}">
                <a16:creationId xmlns:a16="http://schemas.microsoft.com/office/drawing/2014/main" xmlns="" id="{731608E8-139D-D0E9-FE6C-617D6AD7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362" y="2103512"/>
            <a:ext cx="1767733" cy="176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aklejki na ścianę Siatkówka - Poczuj smak zwycięstwa • Pixers® - Żyjemy by  zmieniać">
            <a:extLst>
              <a:ext uri="{FF2B5EF4-FFF2-40B4-BE49-F238E27FC236}">
                <a16:creationId xmlns:a16="http://schemas.microsoft.com/office/drawing/2014/main" xmlns="" id="{D2115B27-9DBC-7CD0-35CB-A9DF3D3E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" y="4912718"/>
            <a:ext cx="1377786" cy="14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Koszykówka Sport Kreskówka Kolorowe Cliparty | Premium Wektor">
            <a:extLst>
              <a:ext uri="{FF2B5EF4-FFF2-40B4-BE49-F238E27FC236}">
                <a16:creationId xmlns:a16="http://schemas.microsoft.com/office/drawing/2014/main" xmlns="" id="{E81062E5-3576-013C-858B-ABA1407D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141" y="4240850"/>
            <a:ext cx="1433133" cy="19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B87C67-6CF8-1A14-FA69-26E10FC1D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65" y="2469733"/>
            <a:ext cx="7494659" cy="41174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XXI wiek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2020 roku w skład organów SZS w Gliwicach wchodzili ponadto: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Zarząd –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Bożena Kamińska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od 2007,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Sylwia Kijewska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od 2007 do 2012,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Joanna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Chlęch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2012 do 2016,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Mirosława Matusz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2016,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Andrzej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Micał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2016,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 Sarkowicz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2007, wiceprezes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2012,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Sylwester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Walczuk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2016,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Komisja Rewizyjna –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Krystyna Błasiak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przewodnicząca od 2007,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Urszula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Bijańska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2007 – 2016,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Jolanta Staniczek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2007 do nadal,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Joanna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Chlęch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2016 do 2020.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Aktualnie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skład zarządu SZS w Gliwicach stanowią: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Prezes -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Sylwester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Walczuk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Wiceprezesi -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Piotr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Badocha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Adam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Sarkowicz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Członkowie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Zarządu -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Bożena Kamińska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Mirosława Matusz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Andrzej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Micał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Przewodniczącą  Komisji Rewizyjnej została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Jolanta Staniczek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członkinią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Jolanta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Walczuk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Obraz 1">
            <a:extLst>
              <a:ext uri="{FF2B5EF4-FFF2-40B4-BE49-F238E27FC236}">
                <a16:creationId xmlns:a16="http://schemas.microsoft.com/office/drawing/2014/main" xmlns="" id="{AD18E5FE-1E94-39C9-A5E4-F74C3C25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2" y="138581"/>
            <a:ext cx="2905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az 3">
            <a:extLst>
              <a:ext uri="{FF2B5EF4-FFF2-40B4-BE49-F238E27FC236}">
                <a16:creationId xmlns:a16="http://schemas.microsoft.com/office/drawing/2014/main" xmlns="" id="{903E8F1E-4269-5F6F-4803-0529C4C0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77" y="10075"/>
            <a:ext cx="1376520" cy="13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1E6229F-332D-3D74-AF7D-62B41203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51" y="120501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CF3B58C7-1CBB-228C-C352-7B21034C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04" y="0"/>
            <a:ext cx="2762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C0994-904A-69E4-192F-90F64B652884}"/>
              </a:ext>
            </a:extLst>
          </p:cNvPr>
          <p:cNvSpPr txBox="1"/>
          <p:nvPr/>
        </p:nvSpPr>
        <p:spPr>
          <a:xfrm>
            <a:off x="3644393" y="1429686"/>
            <a:ext cx="4530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Historia Szkolnego Związku     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Sportowego w Gliwicach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2E9798E8-3C28-C961-5DD0-2E9C25D834E7}"/>
              </a:ext>
            </a:extLst>
          </p:cNvPr>
          <p:cNvCxnSpPr/>
          <p:nvPr/>
        </p:nvCxnSpPr>
        <p:spPr>
          <a:xfrm>
            <a:off x="1828801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CEBF1022-D24A-BD4E-5EC9-F1D1D3F7FF5C}"/>
              </a:ext>
            </a:extLst>
          </p:cNvPr>
          <p:cNvCxnSpPr/>
          <p:nvPr/>
        </p:nvCxnSpPr>
        <p:spPr>
          <a:xfrm>
            <a:off x="9937335" y="1623701"/>
            <a:ext cx="0" cy="52342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Sportowa Biegaczka Z Wielobarwnych Farb Kolorowy Rysunek Sportu I Zdrowego  Stylu życia | Premium Wektor">
            <a:extLst>
              <a:ext uri="{FF2B5EF4-FFF2-40B4-BE49-F238E27FC236}">
                <a16:creationId xmlns:a16="http://schemas.microsoft.com/office/drawing/2014/main" xmlns="" id="{0F742558-90C7-4A0D-834E-01B890E2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" y="1623701"/>
            <a:ext cx="1579733" cy="19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lakat Piłka nożna ikonę szkicu. Piłka rysunek w doodles stylu. Piłka na  wymiar • sztuka, atrament, element • REDRO.pl">
            <a:extLst>
              <a:ext uri="{FF2B5EF4-FFF2-40B4-BE49-F238E27FC236}">
                <a16:creationId xmlns:a16="http://schemas.microsoft.com/office/drawing/2014/main" xmlns="" id="{731608E8-139D-D0E9-FE6C-617D6AD7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362" y="2103512"/>
            <a:ext cx="1767733" cy="176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aklejki na ścianę Siatkówka - Poczuj smak zwycięstwa • Pixers® - Żyjemy by  zmieniać">
            <a:extLst>
              <a:ext uri="{FF2B5EF4-FFF2-40B4-BE49-F238E27FC236}">
                <a16:creationId xmlns:a16="http://schemas.microsoft.com/office/drawing/2014/main" xmlns="" id="{D2115B27-9DBC-7CD0-35CB-A9DF3D3E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" y="4912718"/>
            <a:ext cx="1377786" cy="14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Koszykówka Sport Kreskówka Kolorowe Cliparty | Premium Wektor">
            <a:extLst>
              <a:ext uri="{FF2B5EF4-FFF2-40B4-BE49-F238E27FC236}">
                <a16:creationId xmlns:a16="http://schemas.microsoft.com/office/drawing/2014/main" xmlns="" id="{E81062E5-3576-013C-858B-ABA1407D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141" y="4240850"/>
            <a:ext cx="1433133" cy="19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8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1880</Words>
  <Application>Microsoft Office PowerPoint</Application>
  <PresentationFormat>Panoramiczny</PresentationFormat>
  <Paragraphs>124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Igor Błagitka</dc:creator>
  <cp:lastModifiedBy>Adam Sarkowicz</cp:lastModifiedBy>
  <cp:revision>37</cp:revision>
  <cp:lastPrinted>2023-11-27T10:41:47Z</cp:lastPrinted>
  <dcterms:created xsi:type="dcterms:W3CDTF">2023-11-25T14:19:37Z</dcterms:created>
  <dcterms:modified xsi:type="dcterms:W3CDTF">2023-11-28T10:47:05Z</dcterms:modified>
</cp:coreProperties>
</file>